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A6B02-AB84-4DC4-842C-158F6414C1E0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787E9-DBA8-4725-BCA0-2A87FC9EE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0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869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identified a problem with patients not getting thorough explanation of specialty tests. Tests were incomplete or delayed, patients were confused and frustrated. Staff spent a lot of time on the phone troubleshooting.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790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9217-17D9-4147-8DC3-C61E9A3BD5E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71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29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86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5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1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4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5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0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8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65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9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41AC441-1C5B-4780-8A3D-9335E012FECA}" type="slidenum">
              <a:rPr lang="en-US" alt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1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3276600"/>
          </a:xfrm>
        </p:spPr>
        <p:txBody>
          <a:bodyPr>
            <a:normAutofit/>
          </a:bodyPr>
          <a:lstStyle/>
          <a:p>
            <a:r>
              <a:rPr lang="en-US" b="1" dirty="0"/>
              <a:t>Marino Center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AIM Statement</a:t>
            </a:r>
            <a:br>
              <a:rPr lang="en-US" dirty="0"/>
            </a:br>
            <a:r>
              <a:rPr lang="en-US" sz="4000" dirty="0"/>
              <a:t>Closing the loop with specialty labs. Our AIM is to close 90% within 30 business days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90500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 </a:t>
            </a:r>
          </a:p>
          <a:p>
            <a:r>
              <a:rPr lang="en-US" b="1" u="sng" dirty="0"/>
              <a:t>TEAM MEMBERS</a:t>
            </a:r>
          </a:p>
          <a:p>
            <a:r>
              <a:rPr lang="en-US" dirty="0"/>
              <a:t>Leonid </a:t>
            </a:r>
            <a:r>
              <a:rPr lang="en-US" dirty="0" err="1"/>
              <a:t>Gordin</a:t>
            </a:r>
            <a:r>
              <a:rPr lang="en-US" dirty="0"/>
              <a:t>, MD – H</a:t>
            </a:r>
            <a:r>
              <a:rPr lang="en-US" dirty="0" smtClean="0"/>
              <a:t>olistic Medicine</a:t>
            </a:r>
            <a:endParaRPr lang="en-US" dirty="0"/>
          </a:p>
          <a:p>
            <a:r>
              <a:rPr lang="en-US" dirty="0"/>
              <a:t>Lucille Shore-Schein, MD – Rheumatology</a:t>
            </a:r>
          </a:p>
          <a:p>
            <a:r>
              <a:rPr lang="en-US" dirty="0"/>
              <a:t>Carleen Mellon – Lead Admin Assistant</a:t>
            </a:r>
          </a:p>
          <a:p>
            <a:r>
              <a:rPr lang="en-US" dirty="0" err="1"/>
              <a:t>Guerline</a:t>
            </a:r>
            <a:r>
              <a:rPr lang="en-US" dirty="0"/>
              <a:t> </a:t>
            </a:r>
            <a:r>
              <a:rPr lang="en-US" dirty="0" err="1"/>
              <a:t>Maingrette</a:t>
            </a:r>
            <a:r>
              <a:rPr lang="en-US" dirty="0"/>
              <a:t> – Admin Assistant</a:t>
            </a:r>
          </a:p>
          <a:p>
            <a:r>
              <a:rPr lang="en-US" dirty="0"/>
              <a:t>Elaine Kerrigan – Practice Manager</a:t>
            </a:r>
          </a:p>
          <a:p>
            <a:r>
              <a:rPr lang="en-US" dirty="0"/>
              <a:t>Marguerite </a:t>
            </a:r>
            <a:r>
              <a:rPr lang="en-US" dirty="0" err="1"/>
              <a:t>Herrie</a:t>
            </a:r>
            <a:r>
              <a:rPr lang="en-US" dirty="0"/>
              <a:t> – Practice Director / Coach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D107-CFD6-4506-ACEE-BC41CB81913D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08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01" y="381000"/>
            <a:ext cx="8991600" cy="5576900"/>
          </a:xfrm>
          <a:prstGeom prst="rect">
            <a:avLst/>
          </a:prstGeom>
        </p:spPr>
      </p:pic>
      <p:sp>
        <p:nvSpPr>
          <p:cNvPr id="5" name="Star: 5 Points 4"/>
          <p:cNvSpPr/>
          <p:nvPr/>
        </p:nvSpPr>
        <p:spPr bwMode="auto">
          <a:xfrm>
            <a:off x="4462132" y="3919868"/>
            <a:ext cx="630866" cy="749598"/>
          </a:xfrm>
          <a:prstGeom prst="star5">
            <a:avLst/>
          </a:prstGeom>
          <a:noFill/>
          <a:ln w="4762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3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3867150"/>
          </a:xfrm>
        </p:spPr>
        <p:txBody>
          <a:bodyPr>
            <a:normAutofit fontScale="92500"/>
          </a:bodyPr>
          <a:lstStyle/>
          <a:p>
            <a:r>
              <a:rPr lang="en-US" dirty="0"/>
              <a:t>By meeting with patients to explain the test, problems, frustration, and delay in testing was eliminated. </a:t>
            </a:r>
          </a:p>
          <a:p>
            <a:pPr lvl="1"/>
            <a:r>
              <a:rPr lang="en-US" dirty="0"/>
              <a:t>Patients were happier, staff was happier, as phone volume and patient complaints decreased. </a:t>
            </a:r>
          </a:p>
          <a:p>
            <a:pPr lvl="1"/>
            <a:r>
              <a:rPr lang="en-US" dirty="0"/>
              <a:t>Doctors received results in a timely manner and were able to treat their patients.</a:t>
            </a:r>
          </a:p>
          <a:p>
            <a:r>
              <a:rPr lang="en-US" dirty="0"/>
              <a:t>Surprise – Amount of time needed to explain kits.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69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772400" cy="1143000"/>
          </a:xfrm>
        </p:spPr>
        <p:txBody>
          <a:bodyPr/>
          <a:lstStyle/>
          <a:p>
            <a:r>
              <a:rPr lang="en-US" dirty="0"/>
              <a:t>Questions?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67102"/>
      </p:ext>
    </p:extLst>
  </p:cSld>
  <p:clrMapOvr>
    <a:masterClrMapping/>
  </p:clrMapOvr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On-screen Show (4:3)</PresentationFormat>
  <Paragraphs>24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Coalition-MAH powerpoint template</vt:lpstr>
      <vt:lpstr>Marino Center  AIM Statement Closing the loop with specialty labs. Our AIM is to close 90% within 30 business days</vt:lpstr>
      <vt:lpstr>PowerPoint Presentation</vt:lpstr>
      <vt:lpstr>Lessons Learned</vt:lpstr>
      <vt:lpstr>Questions?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Marino Center  AIM Statement Closing the loop with specialty labs. Our AIM is to close 90% within 30 business days</dc:title>
  <dc:creator>Emily Biocchi</dc:creator>
  <cp:lastModifiedBy>Emily Biocchi</cp:lastModifiedBy>
  <cp:revision>1</cp:revision>
  <dcterms:created xsi:type="dcterms:W3CDTF">2016-12-05T17:26:43Z</dcterms:created>
  <dcterms:modified xsi:type="dcterms:W3CDTF">2016-12-05T17:26:57Z</dcterms:modified>
</cp:coreProperties>
</file>